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Peace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Attributed to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Mohandas K. Gandhi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Ana Hern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ández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339300" y="705450"/>
            <a:ext cx="8804700" cy="3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Voice 1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Peace.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Voice 2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Be the peace you wish to see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world.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Voice 3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Om shanti.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</a:t>
            </a: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oice 4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In our hands, peace; on our lips, peace;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In our lives, peace; be peace.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